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68" r:id="rId4"/>
    <p:sldId id="278" r:id="rId5"/>
    <p:sldId id="271" r:id="rId6"/>
    <p:sldId id="273" r:id="rId7"/>
    <p:sldId id="277" r:id="rId8"/>
    <p:sldId id="272" r:id="rId9"/>
    <p:sldId id="275" r:id="rId10"/>
    <p:sldId id="274" r:id="rId11"/>
    <p:sldId id="27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FB615-62DF-4A30-B634-0C662AA26EBA}" v="17" dt="2021-06-01T07:21:5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4" autoAdjust="0"/>
  </p:normalViewPr>
  <p:slideViewPr>
    <p:cSldViewPr snapToGrid="0">
      <p:cViewPr varScale="1">
        <p:scale>
          <a:sx n="88" d="100"/>
          <a:sy n="88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B43FB615-62DF-4A30-B634-0C662AA26EBA}"/>
    <pc:docChg chg="undo custSel addSld delSld modSld sldOrd delMainMaster">
      <pc:chgData name="Gerjan de Ruiter" userId="a2531a62-2f4d-4e73-a7da-0a31b077d76f" providerId="ADAL" clId="{B43FB615-62DF-4A30-B634-0C662AA26EBA}" dt="2021-06-01T07:31:55.802" v="2088" actId="1076"/>
      <pc:docMkLst>
        <pc:docMk/>
      </pc:docMkLst>
      <pc:sldChg chg="new del">
        <pc:chgData name="Gerjan de Ruiter" userId="a2531a62-2f4d-4e73-a7da-0a31b077d76f" providerId="ADAL" clId="{B43FB615-62DF-4A30-B634-0C662AA26EBA}" dt="2021-06-01T06:29:27.343" v="4" actId="47"/>
        <pc:sldMkLst>
          <pc:docMk/>
          <pc:sldMk cId="1023682044" sldId="256"/>
        </pc:sldMkLst>
      </pc:sldChg>
      <pc:sldChg chg="del">
        <pc:chgData name="Gerjan de Ruiter" userId="a2531a62-2f4d-4e73-a7da-0a31b077d76f" providerId="ADAL" clId="{B43FB615-62DF-4A30-B634-0C662AA26EBA}" dt="2021-06-01T06:29:46.840" v="5" actId="47"/>
        <pc:sldMkLst>
          <pc:docMk/>
          <pc:sldMk cId="2510884225" sldId="262"/>
        </pc:sldMkLst>
      </pc:sldChg>
      <pc:sldChg chg="addSp delSp add del setBg delDesignElem">
        <pc:chgData name="Gerjan de Ruiter" userId="a2531a62-2f4d-4e73-a7da-0a31b077d76f" providerId="ADAL" clId="{B43FB615-62DF-4A30-B634-0C662AA26EBA}" dt="2021-06-01T06:29:21.345" v="3"/>
        <pc:sldMkLst>
          <pc:docMk/>
          <pc:sldMk cId="138185529" sldId="266"/>
        </pc:sldMkLst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10" creationId="{07322A9E-F1EC-405E-8971-BA906EFFCCB8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12" creationId="{A5704422-1118-4FD1-95AD-29A064EB80D9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14" creationId="{A88B2AAA-B805-498E-A9E6-98B885855498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16" creationId="{9B8051E0-19D7-43E1-BFD9-E6DBFEB3A3F1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18" creationId="{4EDB2B02-86A2-46F5-A4BE-B7D9B10411D6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20" creationId="{43954639-FB5D-41F4-9560-6F6DFE778425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22" creationId="{E898931C-0323-41FA-A036-20F818B1FF81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24" creationId="{89AFE9DD-0792-4B98-B4EB-97ACA17E6AA8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26" creationId="{3981F5C4-9AE1-404E-AF44-A4E6DB374F9D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28" creationId="{763C1781-8726-4FAC-8C45-FF40376BE409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30" creationId="{301491B5-56C7-43DC-A3D9-861EECCA056A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32" creationId="{237E2353-22DF-46E0-A200-FB30F8F394E2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34" creationId="{DD6138DB-057B-45F7-A5F4-E7BFDA20D02C}"/>
          </ac:spMkLst>
        </pc:spChg>
        <pc:spChg chg="add del">
          <ac:chgData name="Gerjan de Ruiter" userId="a2531a62-2f4d-4e73-a7da-0a31b077d76f" providerId="ADAL" clId="{B43FB615-62DF-4A30-B634-0C662AA26EBA}" dt="2021-06-01T06:29:21.345" v="3"/>
          <ac:spMkLst>
            <pc:docMk/>
            <pc:sldMk cId="138185529" sldId="266"/>
            <ac:spMk id="36" creationId="{79A54AB1-B64F-4843-BFAB-81CB74E66B65}"/>
          </ac:spMkLst>
        </pc:spChg>
      </pc:sldChg>
      <pc:sldChg chg="ord">
        <pc:chgData name="Gerjan de Ruiter" userId="a2531a62-2f4d-4e73-a7da-0a31b077d76f" providerId="ADAL" clId="{B43FB615-62DF-4A30-B634-0C662AA26EBA}" dt="2021-06-01T07:24:08.567" v="2077"/>
        <pc:sldMkLst>
          <pc:docMk/>
          <pc:sldMk cId="1672963405" sldId="268"/>
        </pc:sldMkLst>
      </pc:sldChg>
      <pc:sldChg chg="addSp delSp modSp add mod">
        <pc:chgData name="Gerjan de Ruiter" userId="a2531a62-2f4d-4e73-a7da-0a31b077d76f" providerId="ADAL" clId="{B43FB615-62DF-4A30-B634-0C662AA26EBA}" dt="2021-06-01T07:16:13.238" v="1447" actId="1076"/>
        <pc:sldMkLst>
          <pc:docMk/>
          <pc:sldMk cId="854702752" sldId="271"/>
        </pc:sldMkLst>
        <pc:spChg chg="mod">
          <ac:chgData name="Gerjan de Ruiter" userId="a2531a62-2f4d-4e73-a7da-0a31b077d76f" providerId="ADAL" clId="{B43FB615-62DF-4A30-B634-0C662AA26EBA}" dt="2021-06-01T06:35:23.214" v="277" actId="403"/>
          <ac:spMkLst>
            <pc:docMk/>
            <pc:sldMk cId="854702752" sldId="271"/>
            <ac:spMk id="2" creationId="{95DA46E5-14C3-45BC-900C-4D41CFCF5FA8}"/>
          </ac:spMkLst>
        </pc:spChg>
        <pc:spChg chg="del mod">
          <ac:chgData name="Gerjan de Ruiter" userId="a2531a62-2f4d-4e73-a7da-0a31b077d76f" providerId="ADAL" clId="{B43FB615-62DF-4A30-B634-0C662AA26EBA}" dt="2021-06-01T07:16:11.460" v="1446"/>
          <ac:spMkLst>
            <pc:docMk/>
            <pc:sldMk cId="854702752" sldId="271"/>
            <ac:spMk id="3" creationId="{37831A39-B055-4498-85ED-59758FCE86A4}"/>
          </ac:spMkLst>
        </pc:spChg>
        <pc:spChg chg="mod">
          <ac:chgData name="Gerjan de Ruiter" userId="a2531a62-2f4d-4e73-a7da-0a31b077d76f" providerId="ADAL" clId="{B43FB615-62DF-4A30-B634-0C662AA26EBA}" dt="2021-06-01T06:35:28.912" v="280" actId="14100"/>
          <ac:spMkLst>
            <pc:docMk/>
            <pc:sldMk cId="854702752" sldId="271"/>
            <ac:spMk id="4" creationId="{5B30B335-0B26-422F-8771-E6B18B639DF5}"/>
          </ac:spMkLst>
        </pc:spChg>
        <pc:picChg chg="add mod">
          <ac:chgData name="Gerjan de Ruiter" userId="a2531a62-2f4d-4e73-a7da-0a31b077d76f" providerId="ADAL" clId="{B43FB615-62DF-4A30-B634-0C662AA26EBA}" dt="2021-06-01T07:16:13.238" v="1447" actId="1076"/>
          <ac:picMkLst>
            <pc:docMk/>
            <pc:sldMk cId="854702752" sldId="271"/>
            <ac:picMk id="2050" creationId="{022EA57B-00D2-4BEA-B470-714064973904}"/>
          </ac:picMkLst>
        </pc:picChg>
      </pc:sldChg>
      <pc:sldChg chg="addSp delSp modSp new mod modNotesTx">
        <pc:chgData name="Gerjan de Ruiter" userId="a2531a62-2f4d-4e73-a7da-0a31b077d76f" providerId="ADAL" clId="{B43FB615-62DF-4A30-B634-0C662AA26EBA}" dt="2021-06-01T07:14:55.918" v="1301" actId="1076"/>
        <pc:sldMkLst>
          <pc:docMk/>
          <pc:sldMk cId="43437847" sldId="272"/>
        </pc:sldMkLst>
        <pc:spChg chg="mod">
          <ac:chgData name="Gerjan de Ruiter" userId="a2531a62-2f4d-4e73-a7da-0a31b077d76f" providerId="ADAL" clId="{B43FB615-62DF-4A30-B634-0C662AA26EBA}" dt="2021-06-01T06:34:21.168" v="266" actId="20577"/>
          <ac:spMkLst>
            <pc:docMk/>
            <pc:sldMk cId="43437847" sldId="272"/>
            <ac:spMk id="2" creationId="{B42C772A-2721-4CB1-BDC6-5B2D842D5F59}"/>
          </ac:spMkLst>
        </pc:spChg>
        <pc:spChg chg="del mod">
          <ac:chgData name="Gerjan de Ruiter" userId="a2531a62-2f4d-4e73-a7da-0a31b077d76f" providerId="ADAL" clId="{B43FB615-62DF-4A30-B634-0C662AA26EBA}" dt="2021-06-01T07:14:50.999" v="1299"/>
          <ac:spMkLst>
            <pc:docMk/>
            <pc:sldMk cId="43437847" sldId="272"/>
            <ac:spMk id="3" creationId="{9B9A5AC5-33D5-43C3-86D8-F0D9252870D4}"/>
          </ac:spMkLst>
        </pc:spChg>
        <pc:spChg chg="mod">
          <ac:chgData name="Gerjan de Ruiter" userId="a2531a62-2f4d-4e73-a7da-0a31b077d76f" providerId="ADAL" clId="{B43FB615-62DF-4A30-B634-0C662AA26EBA}" dt="2021-06-01T07:14:37.759" v="1298" actId="20577"/>
          <ac:spMkLst>
            <pc:docMk/>
            <pc:sldMk cId="43437847" sldId="272"/>
            <ac:spMk id="4" creationId="{5FC630C4-3016-4DBF-90C3-81EF51B69AA4}"/>
          </ac:spMkLst>
        </pc:spChg>
        <pc:picChg chg="add mod">
          <ac:chgData name="Gerjan de Ruiter" userId="a2531a62-2f4d-4e73-a7da-0a31b077d76f" providerId="ADAL" clId="{B43FB615-62DF-4A30-B634-0C662AA26EBA}" dt="2021-06-01T07:14:55.918" v="1301" actId="1076"/>
          <ac:picMkLst>
            <pc:docMk/>
            <pc:sldMk cId="43437847" sldId="272"/>
            <ac:picMk id="1026" creationId="{6C288164-0D05-49EF-9FE4-2417B49C955C}"/>
          </ac:picMkLst>
        </pc:picChg>
      </pc:sldChg>
      <pc:sldChg chg="addSp delSp modSp new mod">
        <pc:chgData name="Gerjan de Ruiter" userId="a2531a62-2f4d-4e73-a7da-0a31b077d76f" providerId="ADAL" clId="{B43FB615-62DF-4A30-B634-0C662AA26EBA}" dt="2021-06-01T07:15:55.592" v="1445" actId="20577"/>
        <pc:sldMkLst>
          <pc:docMk/>
          <pc:sldMk cId="1406385785" sldId="273"/>
        </pc:sldMkLst>
        <pc:spChg chg="mod">
          <ac:chgData name="Gerjan de Ruiter" userId="a2531a62-2f4d-4e73-a7da-0a31b077d76f" providerId="ADAL" clId="{B43FB615-62DF-4A30-B634-0C662AA26EBA}" dt="2021-06-01T06:41:08.830" v="300" actId="20577"/>
          <ac:spMkLst>
            <pc:docMk/>
            <pc:sldMk cId="1406385785" sldId="273"/>
            <ac:spMk id="2" creationId="{F047F3D5-3447-4DA3-B1ED-5A7052B5CD35}"/>
          </ac:spMkLst>
        </pc:spChg>
        <pc:spChg chg="del">
          <ac:chgData name="Gerjan de Ruiter" userId="a2531a62-2f4d-4e73-a7da-0a31b077d76f" providerId="ADAL" clId="{B43FB615-62DF-4A30-B634-0C662AA26EBA}" dt="2021-06-01T06:41:34.460" v="301" actId="22"/>
          <ac:spMkLst>
            <pc:docMk/>
            <pc:sldMk cId="1406385785" sldId="273"/>
            <ac:spMk id="3" creationId="{2B3FE6D5-A7AF-4CF6-AEE5-08120C24F8E4}"/>
          </ac:spMkLst>
        </pc:spChg>
        <pc:spChg chg="mod">
          <ac:chgData name="Gerjan de Ruiter" userId="a2531a62-2f4d-4e73-a7da-0a31b077d76f" providerId="ADAL" clId="{B43FB615-62DF-4A30-B634-0C662AA26EBA}" dt="2021-06-01T07:15:55.592" v="1445" actId="20577"/>
          <ac:spMkLst>
            <pc:docMk/>
            <pc:sldMk cId="1406385785" sldId="273"/>
            <ac:spMk id="4" creationId="{1C4932A8-5F0A-4772-ABF5-97E891E28ADA}"/>
          </ac:spMkLst>
        </pc:spChg>
        <pc:picChg chg="add mod ord modCrop">
          <ac:chgData name="Gerjan de Ruiter" userId="a2531a62-2f4d-4e73-a7da-0a31b077d76f" providerId="ADAL" clId="{B43FB615-62DF-4A30-B634-0C662AA26EBA}" dt="2021-06-01T06:42:09.356" v="312" actId="1076"/>
          <ac:picMkLst>
            <pc:docMk/>
            <pc:sldMk cId="1406385785" sldId="273"/>
            <ac:picMk id="6" creationId="{650BF7BA-5FAD-4687-8B09-B0A941DE6717}"/>
          </ac:picMkLst>
        </pc:picChg>
      </pc:sldChg>
      <pc:sldChg chg="addSp delSp modSp new mod ord">
        <pc:chgData name="Gerjan de Ruiter" userId="a2531a62-2f4d-4e73-a7da-0a31b077d76f" providerId="ADAL" clId="{B43FB615-62DF-4A30-B634-0C662AA26EBA}" dt="2021-06-01T07:13:29.201" v="1191"/>
        <pc:sldMkLst>
          <pc:docMk/>
          <pc:sldMk cId="1427658719" sldId="274"/>
        </pc:sldMkLst>
        <pc:spChg chg="mod">
          <ac:chgData name="Gerjan de Ruiter" userId="a2531a62-2f4d-4e73-a7da-0a31b077d76f" providerId="ADAL" clId="{B43FB615-62DF-4A30-B634-0C662AA26EBA}" dt="2021-06-01T07:08:38.615" v="592" actId="1076"/>
          <ac:spMkLst>
            <pc:docMk/>
            <pc:sldMk cId="1427658719" sldId="274"/>
            <ac:spMk id="2" creationId="{E2246085-3946-4102-89BB-1D47B82651D3}"/>
          </ac:spMkLst>
        </pc:spChg>
        <pc:spChg chg="del">
          <ac:chgData name="Gerjan de Ruiter" userId="a2531a62-2f4d-4e73-a7da-0a31b077d76f" providerId="ADAL" clId="{B43FB615-62DF-4A30-B634-0C662AA26EBA}" dt="2021-06-01T07:05:08.888" v="503" actId="22"/>
          <ac:spMkLst>
            <pc:docMk/>
            <pc:sldMk cId="1427658719" sldId="274"/>
            <ac:spMk id="3" creationId="{F57C2F72-B6A6-49A1-87A0-BAA8D312B550}"/>
          </ac:spMkLst>
        </pc:spChg>
        <pc:spChg chg="mod">
          <ac:chgData name="Gerjan de Ruiter" userId="a2531a62-2f4d-4e73-a7da-0a31b077d76f" providerId="ADAL" clId="{B43FB615-62DF-4A30-B634-0C662AA26EBA}" dt="2021-06-01T07:13:25.175" v="1189" actId="255"/>
          <ac:spMkLst>
            <pc:docMk/>
            <pc:sldMk cId="1427658719" sldId="274"/>
            <ac:spMk id="4" creationId="{DE22F1BB-A3D7-4930-A963-E05D8CAB487B}"/>
          </ac:spMkLst>
        </pc:spChg>
        <pc:spChg chg="add del mod">
          <ac:chgData name="Gerjan de Ruiter" userId="a2531a62-2f4d-4e73-a7da-0a31b077d76f" providerId="ADAL" clId="{B43FB615-62DF-4A30-B634-0C662AA26EBA}" dt="2021-06-01T07:07:59.629" v="556"/>
          <ac:spMkLst>
            <pc:docMk/>
            <pc:sldMk cId="1427658719" sldId="274"/>
            <ac:spMk id="8" creationId="{93934401-16DA-45B0-ACFA-6391099B5631}"/>
          </ac:spMkLst>
        </pc:spChg>
        <pc:picChg chg="add del mod ord modCrop">
          <ac:chgData name="Gerjan de Ruiter" userId="a2531a62-2f4d-4e73-a7da-0a31b077d76f" providerId="ADAL" clId="{B43FB615-62DF-4A30-B634-0C662AA26EBA}" dt="2021-06-01T07:07:58.562" v="555" actId="478"/>
          <ac:picMkLst>
            <pc:docMk/>
            <pc:sldMk cId="1427658719" sldId="274"/>
            <ac:picMk id="6" creationId="{FE349A89-FFC9-4BF7-B27D-6470F830C979}"/>
          </ac:picMkLst>
        </pc:picChg>
        <pc:picChg chg="add mod">
          <ac:chgData name="Gerjan de Ruiter" userId="a2531a62-2f4d-4e73-a7da-0a31b077d76f" providerId="ADAL" clId="{B43FB615-62DF-4A30-B634-0C662AA26EBA}" dt="2021-06-01T07:08:06.448" v="559" actId="1076"/>
          <ac:picMkLst>
            <pc:docMk/>
            <pc:sldMk cId="1427658719" sldId="274"/>
            <ac:picMk id="9" creationId="{21037507-D825-41BA-80C2-2844111FEA7C}"/>
          </ac:picMkLst>
        </pc:picChg>
      </pc:sldChg>
      <pc:sldChg chg="addSp delSp modSp new mod">
        <pc:chgData name="Gerjan de Ruiter" userId="a2531a62-2f4d-4e73-a7da-0a31b077d76f" providerId="ADAL" clId="{B43FB615-62DF-4A30-B634-0C662AA26EBA}" dt="2021-06-01T07:07:56.481" v="554" actId="21"/>
        <pc:sldMkLst>
          <pc:docMk/>
          <pc:sldMk cId="1407962734" sldId="275"/>
        </pc:sldMkLst>
        <pc:spChg chg="mod">
          <ac:chgData name="Gerjan de Ruiter" userId="a2531a62-2f4d-4e73-a7da-0a31b077d76f" providerId="ADAL" clId="{B43FB615-62DF-4A30-B634-0C662AA26EBA}" dt="2021-06-01T07:06:35.783" v="537" actId="313"/>
          <ac:spMkLst>
            <pc:docMk/>
            <pc:sldMk cId="1407962734" sldId="275"/>
            <ac:spMk id="2" creationId="{54B9BF65-899B-4C41-8B51-7663120476D2}"/>
          </ac:spMkLst>
        </pc:spChg>
        <pc:spChg chg="del">
          <ac:chgData name="Gerjan de Ruiter" userId="a2531a62-2f4d-4e73-a7da-0a31b077d76f" providerId="ADAL" clId="{B43FB615-62DF-4A30-B634-0C662AA26EBA}" dt="2021-06-01T07:06:16.881" v="515"/>
          <ac:spMkLst>
            <pc:docMk/>
            <pc:sldMk cId="1407962734" sldId="275"/>
            <ac:spMk id="3" creationId="{4EAEDC84-F03E-4FD6-A390-9CA2EB875E06}"/>
          </ac:spMkLst>
        </pc:spChg>
        <pc:spChg chg="del">
          <ac:chgData name="Gerjan de Ruiter" userId="a2531a62-2f4d-4e73-a7da-0a31b077d76f" providerId="ADAL" clId="{B43FB615-62DF-4A30-B634-0C662AA26EBA}" dt="2021-06-01T07:07:05.400" v="541" actId="22"/>
          <ac:spMkLst>
            <pc:docMk/>
            <pc:sldMk cId="1407962734" sldId="275"/>
            <ac:spMk id="4" creationId="{C63C43FC-6E0C-4B4D-87C0-BD8BFF8303EB}"/>
          </ac:spMkLst>
        </pc:spChg>
        <pc:spChg chg="add mod">
          <ac:chgData name="Gerjan de Ruiter" userId="a2531a62-2f4d-4e73-a7da-0a31b077d76f" providerId="ADAL" clId="{B43FB615-62DF-4A30-B634-0C662AA26EBA}" dt="2021-06-01T07:07:56.481" v="554" actId="21"/>
          <ac:spMkLst>
            <pc:docMk/>
            <pc:sldMk cId="1407962734" sldId="275"/>
            <ac:spMk id="9" creationId="{F5AB9F2B-D808-42AE-BF20-79E28F11522B}"/>
          </ac:spMkLst>
        </pc:spChg>
        <pc:picChg chg="add mod">
          <ac:chgData name="Gerjan de Ruiter" userId="a2531a62-2f4d-4e73-a7da-0a31b077d76f" providerId="ADAL" clId="{B43FB615-62DF-4A30-B634-0C662AA26EBA}" dt="2021-06-01T07:07:54.463" v="553" actId="1076"/>
          <ac:picMkLst>
            <pc:docMk/>
            <pc:sldMk cId="1407962734" sldId="275"/>
            <ac:picMk id="5" creationId="{38705370-67A9-4A3F-9C8E-5148F654AFD0}"/>
          </ac:picMkLst>
        </pc:picChg>
        <pc:picChg chg="add del mod ord modCrop">
          <ac:chgData name="Gerjan de Ruiter" userId="a2531a62-2f4d-4e73-a7da-0a31b077d76f" providerId="ADAL" clId="{B43FB615-62DF-4A30-B634-0C662AA26EBA}" dt="2021-06-01T07:07:56.481" v="554" actId="21"/>
          <ac:picMkLst>
            <pc:docMk/>
            <pc:sldMk cId="1407962734" sldId="275"/>
            <ac:picMk id="7" creationId="{74FBA3AA-6BF0-4639-AC30-5723597D5FA7}"/>
          </ac:picMkLst>
        </pc:picChg>
      </pc:sldChg>
      <pc:sldChg chg="add">
        <pc:chgData name="Gerjan de Ruiter" userId="a2531a62-2f4d-4e73-a7da-0a31b077d76f" providerId="ADAL" clId="{B43FB615-62DF-4A30-B634-0C662AA26EBA}" dt="2021-06-01T07:16:28.428" v="1448"/>
        <pc:sldMkLst>
          <pc:docMk/>
          <pc:sldMk cId="874781066" sldId="276"/>
        </pc:sldMkLst>
      </pc:sldChg>
      <pc:sldChg chg="addSp delSp modSp new del mod">
        <pc:chgData name="Gerjan de Ruiter" userId="a2531a62-2f4d-4e73-a7da-0a31b077d76f" providerId="ADAL" clId="{B43FB615-62DF-4A30-B634-0C662AA26EBA}" dt="2021-06-01T07:20:07.292" v="1793" actId="47"/>
        <pc:sldMkLst>
          <pc:docMk/>
          <pc:sldMk cId="259514915" sldId="277"/>
        </pc:sldMkLst>
        <pc:spChg chg="mod">
          <ac:chgData name="Gerjan de Ruiter" userId="a2531a62-2f4d-4e73-a7da-0a31b077d76f" providerId="ADAL" clId="{B43FB615-62DF-4A30-B634-0C662AA26EBA}" dt="2021-06-01T07:17:05.030" v="1470" actId="20577"/>
          <ac:spMkLst>
            <pc:docMk/>
            <pc:sldMk cId="259514915" sldId="277"/>
            <ac:spMk id="2" creationId="{FF379B84-0384-4A68-B662-E5719A731E89}"/>
          </ac:spMkLst>
        </pc:spChg>
        <pc:spChg chg="del">
          <ac:chgData name="Gerjan de Ruiter" userId="a2531a62-2f4d-4e73-a7da-0a31b077d76f" providerId="ADAL" clId="{B43FB615-62DF-4A30-B634-0C662AA26EBA}" dt="2021-06-01T07:16:56.518" v="1450"/>
          <ac:spMkLst>
            <pc:docMk/>
            <pc:sldMk cId="259514915" sldId="277"/>
            <ac:spMk id="3" creationId="{762AD5F1-05A3-42DA-96EE-FE8103FCA4E6}"/>
          </ac:spMkLst>
        </pc:spChg>
        <pc:spChg chg="mod">
          <ac:chgData name="Gerjan de Ruiter" userId="a2531a62-2f4d-4e73-a7da-0a31b077d76f" providerId="ADAL" clId="{B43FB615-62DF-4A30-B634-0C662AA26EBA}" dt="2021-06-01T07:18:48.248" v="1792" actId="20577"/>
          <ac:spMkLst>
            <pc:docMk/>
            <pc:sldMk cId="259514915" sldId="277"/>
            <ac:spMk id="4" creationId="{19063E92-D9B5-4659-AD34-E29A7720AD35}"/>
          </ac:spMkLst>
        </pc:spChg>
        <pc:picChg chg="add mod">
          <ac:chgData name="Gerjan de Ruiter" userId="a2531a62-2f4d-4e73-a7da-0a31b077d76f" providerId="ADAL" clId="{B43FB615-62DF-4A30-B634-0C662AA26EBA}" dt="2021-06-01T07:16:56.518" v="1450"/>
          <ac:picMkLst>
            <pc:docMk/>
            <pc:sldMk cId="259514915" sldId="277"/>
            <ac:picMk id="3074" creationId="{362F5198-99A7-4C34-80EA-29BE22A790D2}"/>
          </ac:picMkLst>
        </pc:picChg>
      </pc:sldChg>
      <pc:sldChg chg="addSp delSp modSp new mod">
        <pc:chgData name="Gerjan de Ruiter" userId="a2531a62-2f4d-4e73-a7da-0a31b077d76f" providerId="ADAL" clId="{B43FB615-62DF-4A30-B634-0C662AA26EBA}" dt="2021-06-01T07:22:10.917" v="2041" actId="1076"/>
        <pc:sldMkLst>
          <pc:docMk/>
          <pc:sldMk cId="3351937951" sldId="277"/>
        </pc:sldMkLst>
        <pc:spChg chg="mod">
          <ac:chgData name="Gerjan de Ruiter" userId="a2531a62-2f4d-4e73-a7da-0a31b077d76f" providerId="ADAL" clId="{B43FB615-62DF-4A30-B634-0C662AA26EBA}" dt="2021-06-01T07:20:22.103" v="1834" actId="20577"/>
          <ac:spMkLst>
            <pc:docMk/>
            <pc:sldMk cId="3351937951" sldId="277"/>
            <ac:spMk id="2" creationId="{25676A2A-5CD2-4782-B9D9-67C98647A7FC}"/>
          </ac:spMkLst>
        </pc:spChg>
        <pc:spChg chg="del">
          <ac:chgData name="Gerjan de Ruiter" userId="a2531a62-2f4d-4e73-a7da-0a31b077d76f" providerId="ADAL" clId="{B43FB615-62DF-4A30-B634-0C662AA26EBA}" dt="2021-06-01T07:20:12.889" v="1795"/>
          <ac:spMkLst>
            <pc:docMk/>
            <pc:sldMk cId="3351937951" sldId="277"/>
            <ac:spMk id="3" creationId="{2DF2B19B-543F-4DEF-8BF8-0F55326A533E}"/>
          </ac:spMkLst>
        </pc:spChg>
        <pc:spChg chg="mod">
          <ac:chgData name="Gerjan de Ruiter" userId="a2531a62-2f4d-4e73-a7da-0a31b077d76f" providerId="ADAL" clId="{B43FB615-62DF-4A30-B634-0C662AA26EBA}" dt="2021-06-01T07:22:10.917" v="2041" actId="1076"/>
          <ac:spMkLst>
            <pc:docMk/>
            <pc:sldMk cId="3351937951" sldId="277"/>
            <ac:spMk id="4" creationId="{8029ED8B-CFFC-4F2C-9F22-F36133A5CBD1}"/>
          </ac:spMkLst>
        </pc:spChg>
        <pc:picChg chg="add mod">
          <ac:chgData name="Gerjan de Ruiter" userId="a2531a62-2f4d-4e73-a7da-0a31b077d76f" providerId="ADAL" clId="{B43FB615-62DF-4A30-B634-0C662AA26EBA}" dt="2021-06-01T07:21:58.869" v="2040" actId="1076"/>
          <ac:picMkLst>
            <pc:docMk/>
            <pc:sldMk cId="3351937951" sldId="277"/>
            <ac:picMk id="5122" creationId="{00292F96-38A0-4013-BB89-0293B6A93459}"/>
          </ac:picMkLst>
        </pc:picChg>
      </pc:sldChg>
      <pc:sldChg chg="addSp delSp modSp new mod">
        <pc:chgData name="Gerjan de Ruiter" userId="a2531a62-2f4d-4e73-a7da-0a31b077d76f" providerId="ADAL" clId="{B43FB615-62DF-4A30-B634-0C662AA26EBA}" dt="2021-06-01T07:31:55.802" v="2088" actId="1076"/>
        <pc:sldMkLst>
          <pc:docMk/>
          <pc:sldMk cId="1676730619" sldId="278"/>
        </pc:sldMkLst>
        <pc:spChg chg="del mod">
          <ac:chgData name="Gerjan de Ruiter" userId="a2531a62-2f4d-4e73-a7da-0a31b077d76f" providerId="ADAL" clId="{B43FB615-62DF-4A30-B634-0C662AA26EBA}" dt="2021-06-01T07:23:54.219" v="2070" actId="478"/>
          <ac:spMkLst>
            <pc:docMk/>
            <pc:sldMk cId="1676730619" sldId="278"/>
            <ac:spMk id="2" creationId="{F4F6588C-89BC-4BC6-B16E-8C747B4D312D}"/>
          </ac:spMkLst>
        </pc:spChg>
        <pc:spChg chg="del">
          <ac:chgData name="Gerjan de Ruiter" userId="a2531a62-2f4d-4e73-a7da-0a31b077d76f" providerId="ADAL" clId="{B43FB615-62DF-4A30-B634-0C662AA26EBA}" dt="2021-06-01T07:23:18.928" v="2043" actId="22"/>
          <ac:spMkLst>
            <pc:docMk/>
            <pc:sldMk cId="1676730619" sldId="278"/>
            <ac:spMk id="3" creationId="{364D8A34-8193-4961-9FA6-84E0844CEFE5}"/>
          </ac:spMkLst>
        </pc:spChg>
        <pc:spChg chg="add del mod">
          <ac:chgData name="Gerjan de Ruiter" userId="a2531a62-2f4d-4e73-a7da-0a31b077d76f" providerId="ADAL" clId="{B43FB615-62DF-4A30-B634-0C662AA26EBA}" dt="2021-06-01T07:24:03.879" v="2075" actId="478"/>
          <ac:spMkLst>
            <pc:docMk/>
            <pc:sldMk cId="1676730619" sldId="278"/>
            <ac:spMk id="7" creationId="{D4177EA2-B951-455F-8428-F89AB3258378}"/>
          </ac:spMkLst>
        </pc:spChg>
        <pc:picChg chg="add mod ord modCrop">
          <ac:chgData name="Gerjan de Ruiter" userId="a2531a62-2f4d-4e73-a7da-0a31b077d76f" providerId="ADAL" clId="{B43FB615-62DF-4A30-B634-0C662AA26EBA}" dt="2021-06-01T07:31:54.003" v="2087" actId="1076"/>
          <ac:picMkLst>
            <pc:docMk/>
            <pc:sldMk cId="1676730619" sldId="278"/>
            <ac:picMk id="5" creationId="{4976A769-6108-481B-AE0A-D291DB059C00}"/>
          </ac:picMkLst>
        </pc:picChg>
        <pc:picChg chg="add mod modCrop">
          <ac:chgData name="Gerjan de Ruiter" userId="a2531a62-2f4d-4e73-a7da-0a31b077d76f" providerId="ADAL" clId="{B43FB615-62DF-4A30-B634-0C662AA26EBA}" dt="2021-06-01T07:31:55.802" v="2088" actId="1076"/>
          <ac:picMkLst>
            <pc:docMk/>
            <pc:sldMk cId="1676730619" sldId="278"/>
            <ac:picMk id="9" creationId="{C7A40CCD-BF00-444C-8D65-B8AA5C291B32}"/>
          </ac:picMkLst>
        </pc:picChg>
      </pc:sldChg>
      <pc:sldMasterChg chg="del delSldLayout">
        <pc:chgData name="Gerjan de Ruiter" userId="a2531a62-2f4d-4e73-a7da-0a31b077d76f" providerId="ADAL" clId="{B43FB615-62DF-4A30-B634-0C662AA26EBA}" dt="2021-06-01T06:29:46.840" v="5" actId="47"/>
        <pc:sldMasterMkLst>
          <pc:docMk/>
          <pc:sldMasterMk cId="432080062" sldId="2147483660"/>
        </pc:sldMasterMkLst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2494413788" sldId="2147483661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2979347902" sldId="2147483662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1257937498" sldId="2147483663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694076131" sldId="2147483664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611832371" sldId="2147483665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2517505340" sldId="2147483666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2657529357" sldId="2147483667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4215262352" sldId="2147483668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3052315158" sldId="2147483669"/>
          </pc:sldLayoutMkLst>
        </pc:sldLayoutChg>
        <pc:sldLayoutChg chg="del">
          <pc:chgData name="Gerjan de Ruiter" userId="a2531a62-2f4d-4e73-a7da-0a31b077d76f" providerId="ADAL" clId="{B43FB615-62DF-4A30-B634-0C662AA26EBA}" dt="2021-06-01T06:29:46.840" v="5" actId="47"/>
          <pc:sldLayoutMkLst>
            <pc:docMk/>
            <pc:sldMasterMk cId="432080062" sldId="2147483660"/>
            <pc:sldLayoutMk cId="117758177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0B15B-5D2C-4297-9640-F51EB8ECBACB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72490-B1C4-40AD-89E9-415AAB15CD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3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r.nl/nl/show-longread/Zeven-redenen-om-te-investeren-in-een-groene-stad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reenguide.nl/greenwashin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https://www.wur.nl/nl/show-longread/Zeven-redenen-om-te-investeren-in-een-groene-stad.htm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E1F60-7785-41E4-B65C-A28185F87A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8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72490-B1C4-40AD-89E9-415AAB15CD8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47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995"/>
              </a:spcAft>
            </a:pPr>
            <a:r>
              <a:rPr lang="nl-NL" sz="1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Duurzaam of 'Greenwashing'</a:t>
            </a:r>
            <a:endParaRPr lang="nl-N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Aft>
                <a:spcPts val="995"/>
              </a:spcAft>
            </a:pPr>
            <a:r>
              <a:rPr lang="nl-NL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Duurzaam zijn en duurzaam doen is een trend, iedereen wilt groener of maatschappelijker verantwoordelijker bezig zijn. Maar doen consumenten, bedrijven en overheden echt duurzaam of doen ze aan 'greenwashing'.</a:t>
            </a:r>
            <a:endParaRPr lang="nl-N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Aft>
                <a:spcPts val="995"/>
              </a:spcAft>
            </a:pPr>
            <a:r>
              <a:rPr lang="nl-NL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Greenwashing is het zich groener of maatschappelijk verantwoordelijker voordoen dan een bedrijf of organisatie daadwerkelijk is. Men doet alsof men weloverwogen met het milieu en/of andere maatschappelijke thema's omgaat, maar dit blijkt vaak niet meer dan 'een likje verf' te zijn. Informatie over hoe bedrijven dit doen kan je op de volgende website vinden: </a:t>
            </a:r>
            <a:r>
              <a:rPr lang="nl-NL" sz="1200" u="sng" dirty="0">
                <a:solidFill>
                  <a:srgbClr val="0088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https://thegreenguide.nl/greenwashing/</a:t>
            </a:r>
            <a:br>
              <a:rPr lang="nl-NL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nl-NL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l-NL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Hoe kunnen kan iemand zich onderscheiden van greenwashing, kan dan ook een belangrijke vraag zijn van een stakeholder. </a:t>
            </a:r>
            <a:endParaRPr lang="nl-N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72490-B1C4-40AD-89E9-415AAB15CD8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24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72490-B1C4-40AD-89E9-415AAB15CD8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05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72490-B1C4-40AD-89E9-415AAB15CD8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01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622C7-2E07-40E5-A329-FC29C94CE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502773-6D82-455C-9B98-8493711EC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95947-FF22-4BE2-91C9-534A8196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4DCB1-D668-4B62-90DE-D8D75A9E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911372-97F0-45DD-AC80-C46BF0D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96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83BD8-97A9-4ACA-BD31-D4D737D4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7EA582-FE2E-4EFD-86A3-0CD390A4B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2A8756-059D-42AE-A27E-E9773ECD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3292C5-2C60-4318-BD7E-C8F10135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7B4676-AA01-4EFE-8B41-BFEAA083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6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CB0A628-B7AD-458B-BD82-9FEA3B6B8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A7C4CE-4437-47BB-81E0-F120FADDF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652EF9-C0B8-4998-8C98-1CBBACC7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527B4D-81A5-4336-9224-F92BB2D9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E4A937-4014-4EDF-ACB5-0EF1A2D0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7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1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A3A158-299E-441F-A18E-EE06078E15C3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8D5F05-6602-42F0-B9BD-5E20B62ED3B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72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7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8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967E78-CF5A-4697-BF37-51C4BCDCBB19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F83D49-5EA3-4B1E-8342-4CD133CEFAE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27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159A1D-DA2A-47C6-B6FF-37ACCA95B349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8F7C65-A77A-4A41-8630-9A4FE06FACD2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48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F02E51-65A1-4520-915A-240842031434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E4F56E-2C67-4F1E-AD32-BD8DA6F9B9A9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507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18FD91-706B-4899-B192-59FFFD2B60FC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D226C1-9080-413A-8738-11EB25852D55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865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B7AB12-414D-4A64-B4C5-9ECB797BABD8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9F184F-231A-4DD0-B2FF-A5F5A91983C5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070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6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A5619B-9413-4E42-92DB-C24B835C2046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484353-F874-4997-AE7A-1F808859316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389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05FBE0-A2D2-4AA7-8387-B743DF86CC9B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62A604-D691-4FFB-93A6-278AF4C71C75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444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76FAC-2DFB-4F83-BB17-FDFFB944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750D5-C85C-4B7E-8507-875D15B41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0179C0-9ACC-4816-AB7C-24266A9F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2BF7F1-EAB5-4EA6-841B-C8FC3B9A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8973A-4061-43FB-947C-6D00CA54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703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894123-DE48-4D5E-A20F-4813BB51C1F2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DD0E1-BB52-4E67-87FF-C5F132A81EE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0229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399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45A04-E62F-4AC2-AA64-C1CA93EE88E5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B1CD24-7B91-44CE-A562-B3783772A78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151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E6889-2A3D-4859-9FE4-965CA7DF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8EF6AE-284F-40B6-8389-F3FF0B77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F86FC1-F88C-464B-A68A-4F39EC27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58C92A-E9DE-47D8-BF26-608E5FA0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FF3A81-82A0-4DD0-8DC4-C025E318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33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FCEC2-49A3-413F-A096-74D6DA3D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A21C7-A739-4670-BEDA-91FBD7CD2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843EAA-7E0F-4922-B5C7-C643C46D1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1AA00B-7FA1-41E2-8D5A-3E8C40E1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BFA5BD-88D7-42EB-8FA2-3903475F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E7F5C5-EF17-4740-A007-F20C1F8F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18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66AF7-90A5-46E2-A6CD-FDE57604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18A6ED-3EE8-4479-9127-DAC7E3191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B424E2-1948-42D8-9F8D-AAF44A2F4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273A654-12CE-4885-915E-E3C868446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2AEE41-CE82-47DF-9D86-CCC30F47E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9AC007E-5CF4-47BA-B092-83CFFB61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72680B-3388-42F6-9208-0CA81795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51E87F-9660-4181-B01C-2F950429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18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1DE24-DBFD-41B5-8E0C-5B635F0E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7699A1-B310-4EE0-93D6-8DD812CD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FD810D-7EEB-48A5-9C58-3E3F60C1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17F2A8-C38B-4F84-9794-318F8513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74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9C465B-47C9-4F3D-865F-7F2B706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687127-97A6-4E24-A767-C687E19F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566576-A75E-405C-A9C3-E3EA7B0A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28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FEE38-E1DF-4F09-8695-D2EC2116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8A81A-CE90-4144-B261-89714E04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60F063-03DA-4A86-A147-81750B089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4F3E00-47C3-4AF5-BD5A-7595022A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078645-CA0E-4FA1-B90D-BF81DFE8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8F7214-D7CF-4CC1-A141-226351D3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0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45164-C03F-4209-A5E4-BD23C6A4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7DEB96-58F6-47D3-822F-9A8C817B2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1E8AFD-FCBF-49A0-B15A-F69D07553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1891D4-2E62-42AC-9F2D-A0FB2755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7CD4B7-4DF3-4F6C-88EE-8CAFABD7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CD68B4-3B95-4281-8705-3A540F23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09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CB7D72-1112-45CD-B1F1-43D59653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6C31D4-830B-4636-BD0D-2906ABF0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0A8C52-AAEA-49EC-96C3-919C211D7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E561-F898-40AC-B827-DA619C94AA9D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B32DD0-A187-40D3-81A3-01B6E874C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625408-F4BA-42C8-B28C-ABF6F8203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6934-B806-4CA9-8B66-73F55CA45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71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50CE3B-583C-460B-B905-3B1FC7778F2C}" type="datetimeFigureOut">
              <a:rPr lang="en-US" smtClean="0"/>
              <a:pPr>
                <a:defRPr/>
              </a:pPr>
              <a:t>6/1/2021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278B12-37A8-401D-9393-B529562CA7B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988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3" indent="-342903" algn="l" defTabSz="9144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5" indent="-285752" algn="l" defTabSz="9144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Circulaire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Economie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Inrichting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van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gebied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A46E5-14C3-45BC-900C-4D41CFCF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Vandaag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30B335-0B26-422F-8771-E6B18B639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8" y="1536701"/>
            <a:ext cx="6934201" cy="4691063"/>
          </a:xfrm>
        </p:spPr>
        <p:txBody>
          <a:bodyPr>
            <a:normAutofit/>
          </a:bodyPr>
          <a:lstStyle/>
          <a:p>
            <a:r>
              <a:rPr lang="nl-NL" sz="2400" b="1" dirty="0"/>
              <a:t>Duurzaamheid en circulaire economie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/>
              <a:t>Je weet wat ‘greenwashing’ betekend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/>
              <a:t>Je kan een circulaire oplossing bedenken voor een bestaand probleem omtrent ‘greenwashing’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2050" name="Picture 2" descr="Wat is een circulaire economie | Bio Futura - Duurzame Verpakkingen - Bio  Futura">
            <a:extLst>
              <a:ext uri="{FF2B5EF4-FFF2-40B4-BE49-F238E27FC236}">
                <a16:creationId xmlns:a16="http://schemas.microsoft.com/office/drawing/2014/main" id="{022EA57B-00D2-4BEA-B470-7140649739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217962"/>
            <a:ext cx="4160837" cy="32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8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948153-66DE-4113-8F28-DB4236608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6496050" cy="469106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b="1" i="1" dirty="0"/>
              <a:t>Biodiversiteit </a:t>
            </a:r>
          </a:p>
          <a:p>
            <a:pPr marL="285750" indent="-285750">
              <a:buFontTx/>
              <a:buChar char="-"/>
            </a:pPr>
            <a:r>
              <a:rPr lang="nl-NL" sz="1800" b="1" dirty="0"/>
              <a:t>Vergroening</a:t>
            </a:r>
          </a:p>
          <a:p>
            <a:pPr lvl="1"/>
            <a:r>
              <a:rPr lang="nl-NL" sz="1600" dirty="0"/>
              <a:t>Je kan uitleggen wat vergroening is</a:t>
            </a:r>
          </a:p>
          <a:p>
            <a:pPr lvl="1"/>
            <a:r>
              <a:rPr lang="nl-NL" sz="1600" dirty="0"/>
              <a:t>Je kan benoemen welke (7) voordelen van vergroening zijn</a:t>
            </a:r>
          </a:p>
          <a:p>
            <a:pPr lvl="1"/>
            <a:r>
              <a:rPr lang="nl-NL" sz="1600" dirty="0"/>
              <a:t>Je kan een aantal manieren benoemen om een gebied te vergroening</a:t>
            </a:r>
          </a:p>
          <a:p>
            <a:pPr lvl="1"/>
            <a:r>
              <a:rPr lang="nl-NL" sz="1600" dirty="0"/>
              <a:t>Je kent het begrip ‘greenwashing’</a:t>
            </a:r>
          </a:p>
          <a:p>
            <a:pPr marL="285750" indent="-285750">
              <a:buFontTx/>
              <a:buChar char="-"/>
            </a:pPr>
            <a:r>
              <a:rPr lang="nl-NL" sz="1800" b="1" dirty="0"/>
              <a:t>Duurzaam gebied</a:t>
            </a:r>
          </a:p>
          <a:p>
            <a:pPr lvl="1"/>
            <a:r>
              <a:rPr lang="nl-NL" sz="1600" dirty="0"/>
              <a:t>Je kan uitleggen hoe je duurzaamheid zichtbaar kan maken in een gebied </a:t>
            </a:r>
          </a:p>
          <a:p>
            <a:pPr marL="285750" indent="-285750">
              <a:buFontTx/>
              <a:buChar char="-"/>
            </a:pPr>
            <a:endParaRPr lang="nl-NL" sz="1800" b="1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B9194B-32E9-4660-AB79-78F50A2B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73049"/>
            <a:ext cx="4476751" cy="24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6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76A769-6108-481B-AE0A-D291DB05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92" t="5858" r="639" b="43844"/>
          <a:stretch/>
        </p:blipFill>
        <p:spPr>
          <a:xfrm>
            <a:off x="448235" y="257200"/>
            <a:ext cx="11461378" cy="3820462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A40CCD-BF00-444C-8D65-B8AA5C291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35" t="44758" r="23293" b="40783"/>
          <a:stretch/>
        </p:blipFill>
        <p:spPr>
          <a:xfrm>
            <a:off x="2679167" y="4680856"/>
            <a:ext cx="6999514" cy="16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3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A46E5-14C3-45BC-900C-4D41CFCF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Vandaag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30B335-0B26-422F-8771-E6B18B639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8" y="1536701"/>
            <a:ext cx="6934201" cy="4691063"/>
          </a:xfrm>
        </p:spPr>
        <p:txBody>
          <a:bodyPr>
            <a:normAutofit/>
          </a:bodyPr>
          <a:lstStyle/>
          <a:p>
            <a:r>
              <a:rPr lang="nl-NL" sz="2400" b="1" dirty="0"/>
              <a:t>Duurzaamheid en circulaire economie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/>
              <a:t>Je weet wat ‘greenwashing’ betekend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dirty="0"/>
              <a:t>Je kan een circulaire oplossing bedenken voor een bestaand probleem omtrent ‘greenwashing’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2050" name="Picture 2" descr="Wat is een circulaire economie | Bio Futura - Duurzame Verpakkingen - Bio  Futura">
            <a:extLst>
              <a:ext uri="{FF2B5EF4-FFF2-40B4-BE49-F238E27FC236}">
                <a16:creationId xmlns:a16="http://schemas.microsoft.com/office/drawing/2014/main" id="{022EA57B-00D2-4BEA-B470-7140649739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217962"/>
            <a:ext cx="4160837" cy="32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0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7F3D5-3447-4DA3-B1ED-5A7052B5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50BF7BA-5FAD-4687-8B09-B0A941DE6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987" t="53578" r="69504" b="20145"/>
          <a:stretch/>
        </p:blipFill>
        <p:spPr>
          <a:xfrm>
            <a:off x="5078495" y="1996440"/>
            <a:ext cx="6854425" cy="2512059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4932A8-5F0A-4772-ABF5-97E891E28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Circulaire economie, een duurzame economische toekomst voor iedereen, overheidsdoel 2050. </a:t>
            </a:r>
          </a:p>
          <a:p>
            <a:r>
              <a:rPr lang="nl-NL" sz="1800" i="1" dirty="0"/>
              <a:t>People, </a:t>
            </a:r>
            <a:r>
              <a:rPr lang="nl-NL" sz="1800" i="1" dirty="0" err="1"/>
              <a:t>planet</a:t>
            </a:r>
            <a:r>
              <a:rPr lang="nl-NL" sz="1800" i="1" dirty="0"/>
              <a:t> </a:t>
            </a:r>
            <a:r>
              <a:rPr lang="nl-NL" sz="1800" i="1" dirty="0" err="1"/>
              <a:t>and</a:t>
            </a:r>
            <a:r>
              <a:rPr lang="nl-NL" sz="1800" i="1" dirty="0"/>
              <a:t> </a:t>
            </a:r>
            <a:r>
              <a:rPr lang="nl-NL" sz="1800" i="1" dirty="0" err="1"/>
              <a:t>profit</a:t>
            </a:r>
            <a:endParaRPr lang="nl-NL" sz="1800" i="1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‘Duurzaam zijn en duurzaam doen is een trend, iedereen wilt groener of maatschappelijker verantwoordelijker bezig zijn’.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140638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76A2A-5CD2-4782-B9D9-67C98647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Makkelijke circulair…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29ED8B-CFFC-4F2C-9F22-F36133A5C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9478" y="1435100"/>
            <a:ext cx="3402028" cy="4691063"/>
          </a:xfrm>
        </p:spPr>
        <p:txBody>
          <a:bodyPr>
            <a:normAutofit/>
          </a:bodyPr>
          <a:lstStyle/>
          <a:p>
            <a:r>
              <a:rPr lang="nl-NL" sz="1800" dirty="0"/>
              <a:t>Een makkelijke tool om circulair te doen en te zijn is gebruik te maken van de R-ladder.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 err="1">
                <a:solidFill>
                  <a:srgbClr val="00B050"/>
                </a:solidFill>
              </a:rPr>
              <a:t>Refuse</a:t>
            </a:r>
            <a:endParaRPr lang="nl-NL" sz="18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 err="1">
                <a:solidFill>
                  <a:srgbClr val="00B050"/>
                </a:solidFill>
              </a:rPr>
              <a:t>Rethink</a:t>
            </a:r>
            <a:endParaRPr lang="nl-NL" sz="18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 err="1">
                <a:solidFill>
                  <a:srgbClr val="00B050"/>
                </a:solidFill>
              </a:rPr>
              <a:t>Reduce</a:t>
            </a:r>
            <a:endParaRPr lang="nl-NL" sz="18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/>
              <a:t>Re-</a:t>
            </a:r>
            <a:r>
              <a:rPr lang="nl-NL" sz="1800" dirty="0" err="1"/>
              <a:t>use</a:t>
            </a:r>
            <a:endParaRPr lang="nl-N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 err="1"/>
              <a:t>Repair</a:t>
            </a:r>
            <a:endParaRPr lang="nl-N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 err="1"/>
              <a:t>Refurbisch</a:t>
            </a:r>
            <a:endParaRPr lang="nl-N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 err="1"/>
              <a:t>Remanufacture</a:t>
            </a:r>
            <a:endParaRPr lang="nl-N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/>
              <a:t>Re-</a:t>
            </a:r>
            <a:r>
              <a:rPr lang="nl-NL" sz="1800" dirty="0" err="1"/>
              <a:t>purpose</a:t>
            </a:r>
            <a:endParaRPr lang="nl-N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>
                <a:solidFill>
                  <a:srgbClr val="FF0000"/>
                </a:solidFill>
              </a:rPr>
              <a:t>Recycle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800" dirty="0" err="1">
                <a:solidFill>
                  <a:srgbClr val="FF0000"/>
                </a:solidFill>
              </a:rPr>
              <a:t>Recover</a:t>
            </a:r>
            <a:endParaRPr lang="nl-NL" sz="1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e R-ladder in de circulaire economie | De circulaiRe ladder | Guides">
            <a:extLst>
              <a:ext uri="{FF2B5EF4-FFF2-40B4-BE49-F238E27FC236}">
                <a16:creationId xmlns:a16="http://schemas.microsoft.com/office/drawing/2014/main" id="{00292F96-38A0-4013-BB89-0293B6A934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45" y="273050"/>
            <a:ext cx="3907738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3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C772A-2721-4CB1-BDC6-5B2D842D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‘Greenwashing’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C630C4-3016-4DBF-90C3-81EF51B69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Greenwashing is het zich groener of maatschappelijk verantwoordelijker voordoen dan een bedrijf of organisatie daadwerkelijk is. </a:t>
            </a:r>
          </a:p>
          <a:p>
            <a:endParaRPr lang="nl-NL" sz="1800" dirty="0">
              <a:solidFill>
                <a:srgbClr val="333333"/>
              </a:solidFill>
            </a:endParaRPr>
          </a:p>
          <a:p>
            <a:endParaRPr lang="nl-NL" sz="1800" dirty="0">
              <a:solidFill>
                <a:srgbClr val="333333"/>
              </a:solidFill>
            </a:endParaRPr>
          </a:p>
          <a:p>
            <a:r>
              <a:rPr lang="nl-NL" sz="1800" dirty="0">
                <a:solidFill>
                  <a:srgbClr val="333333"/>
                </a:solidFill>
              </a:rPr>
              <a:t>Niet ieder bedrijf is zichzelf hier bewust van…. </a:t>
            </a:r>
            <a:endParaRPr lang="nl-NL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288164-0D05-49EF-9FE4-2417B49C9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32" y="1358900"/>
            <a:ext cx="6056048" cy="40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9BF65-899B-4C41-8B51-76631204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‘Da’s schrikken!’ </a:t>
            </a:r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38705370-67A9-4A3F-9C8E-5148F654AF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3711" t="20968" r="33319" b="11945"/>
          <a:stretch/>
        </p:blipFill>
        <p:spPr>
          <a:xfrm>
            <a:off x="4650935" y="1371918"/>
            <a:ext cx="3266828" cy="5069276"/>
          </a:xfr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F5AB9F2B-D808-42AE-BF20-79E28F1152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96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46085-3946-4102-89BB-1D47B826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10666"/>
            <a:ext cx="4011084" cy="1137793"/>
          </a:xfrm>
        </p:spPr>
        <p:txBody>
          <a:bodyPr>
            <a:normAutofit/>
          </a:bodyPr>
          <a:lstStyle/>
          <a:p>
            <a:r>
              <a:rPr lang="nl-NL" sz="2400" dirty="0"/>
              <a:t>Opdracht alternatieve tassen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22F1BB-A3D7-4930-A963-E05D8CAB4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648459"/>
            <a:ext cx="4011084" cy="4081781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nl-N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Tijd: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30 minuten </a:t>
            </a:r>
            <a:endParaRPr lang="nl-NL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l-N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Hoe: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 groepen(max 4 personen); </a:t>
            </a:r>
          </a:p>
          <a:p>
            <a:pPr marL="0" indent="0" algn="l" rtl="0" fontAlgn="base">
              <a:buNone/>
            </a:pPr>
            <a:r>
              <a:rPr lang="nl-N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Hulp: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Flower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Association </a:t>
            </a:r>
            <a:endParaRPr lang="nl-NL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l-N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Resultaat: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Oneindig veel mogelijkheden</a:t>
            </a:r>
          </a:p>
          <a:p>
            <a:pPr marL="0" indent="0" algn="l" rtl="0" fontAlgn="base">
              <a:buNone/>
            </a:pPr>
            <a:r>
              <a:rPr lang="nl-NL" sz="1600" dirty="0">
                <a:solidFill>
                  <a:srgbClr val="000000"/>
                </a:solidFill>
              </a:rPr>
              <a:t>Met alternatieve voor een canvastas, waarbij je uiteindelijk twee ideeën verder uitwerk en heb </a:t>
            </a:r>
            <a:r>
              <a:rPr lang="nl-NL" sz="1600" dirty="0" err="1">
                <a:solidFill>
                  <a:srgbClr val="000000"/>
                </a:solidFill>
              </a:rPr>
              <a:t>pitcht</a:t>
            </a:r>
            <a:r>
              <a:rPr lang="nl-NL" sz="1600" dirty="0">
                <a:solidFill>
                  <a:srgbClr val="000000"/>
                </a:solidFill>
              </a:rPr>
              <a:t> aan de klas</a:t>
            </a:r>
            <a:endParaRPr lang="nl-NL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l-NL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l-N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Klaar: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Verder met IBS, inrichten van een gebied</a:t>
            </a:r>
            <a:endParaRPr lang="nl-NL" sz="1600" b="0" i="0" dirty="0">
              <a:solidFill>
                <a:srgbClr val="000000"/>
              </a:solidFill>
              <a:effectLst/>
              <a:latin typeface="WordVisiCarriageReturn_MSFontService"/>
            </a:endParaRPr>
          </a:p>
          <a:p>
            <a:pPr marL="0" indent="0" algn="l" rtl="0" fontAlgn="base">
              <a:buNone/>
            </a:pPr>
            <a:br>
              <a:rPr lang="nl-NL" sz="16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nl-N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Wat: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Beantwoord met elkaar de vragen:</a:t>
            </a:r>
          </a:p>
          <a:p>
            <a:pPr marL="0" indent="0" algn="l" rtl="0" fontAlgn="base">
              <a:buNone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wat kan de canvastas bij </a:t>
            </a:r>
            <a:r>
              <a:rPr lang="nl-NL" sz="1600" dirty="0" err="1">
                <a:solidFill>
                  <a:srgbClr val="000000"/>
                </a:solidFill>
              </a:rPr>
              <a:t>m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intandpepr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worden vervangen?</a:t>
            </a:r>
          </a:p>
          <a:p>
            <a:pPr marL="0" indent="0" algn="l" rtl="0" fontAlgn="base">
              <a:buNone/>
            </a:pPr>
            <a:endParaRPr lang="nl-NL" sz="16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Pitch twee ideeën aan de rest van de klas. </a:t>
            </a:r>
          </a:p>
          <a:p>
            <a:pPr marL="0" indent="0" algn="l" rtl="0" fontAlgn="base">
              <a:buNone/>
            </a:pPr>
            <a:r>
              <a:rPr lang="nl-NL" sz="1600" dirty="0">
                <a:solidFill>
                  <a:srgbClr val="000000"/>
                </a:solidFill>
              </a:rPr>
              <a:t>(2 min)</a:t>
            </a:r>
            <a:endParaRPr lang="nl-N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l-NL" sz="1600" dirty="0"/>
          </a:p>
        </p:txBody>
      </p:sp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21037507-D825-41BA-80C2-2844111FE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798" t="21627" r="35518" b="14457"/>
          <a:stretch/>
        </p:blipFill>
        <p:spPr>
          <a:xfrm>
            <a:off x="6873240" y="297307"/>
            <a:ext cx="3489894" cy="6263386"/>
          </a:xfrm>
        </p:spPr>
      </p:pic>
    </p:spTree>
    <p:extLst>
      <p:ext uri="{BB962C8B-B14F-4D97-AF65-F5344CB8AC3E}">
        <p14:creationId xmlns:p14="http://schemas.microsoft.com/office/powerpoint/2010/main" val="14276587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ne powerpoint Sterk Mer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450</Words>
  <Application>Microsoft Office PowerPoint</Application>
  <PresentationFormat>Breedbeeld</PresentationFormat>
  <Paragraphs>76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Segoe UI</vt:lpstr>
      <vt:lpstr>Times New Roman</vt:lpstr>
      <vt:lpstr>Wingdings</vt:lpstr>
      <vt:lpstr>WordVisiCarriageReturn_MSFontService</vt:lpstr>
      <vt:lpstr>Kantoorthema</vt:lpstr>
      <vt:lpstr>Algemene powerpoint Sterk Merk</vt:lpstr>
      <vt:lpstr>PowerPoint-presentatie</vt:lpstr>
      <vt:lpstr>Vorige week</vt:lpstr>
      <vt:lpstr>PowerPoint-presentatie</vt:lpstr>
      <vt:lpstr>Vandaag</vt:lpstr>
      <vt:lpstr>Duurzaam</vt:lpstr>
      <vt:lpstr>Makkelijke circulair… </vt:lpstr>
      <vt:lpstr>‘Greenwashing’ </vt:lpstr>
      <vt:lpstr>‘Da’s schrikken!’ </vt:lpstr>
      <vt:lpstr>Opdracht alternatieve tassen</vt:lpstr>
      <vt:lpstr>Vandaag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2021-06-01T06:29:04Z</dcterms:created>
  <dcterms:modified xsi:type="dcterms:W3CDTF">2021-06-01T07:32:22Z</dcterms:modified>
</cp:coreProperties>
</file>